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127E3-C18A-C125-8578-A677E5ECC3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178754-3B02-C545-763A-D520ADCBF2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27E0A5-F1E9-77EE-C130-566FC1C53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0CEF3-BACC-48AB-AD58-6EA5C604BB45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59D27-7CBD-91CB-D6D4-D5E2D226D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30DDC-42E1-2247-65AD-4CF95BF40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54BA-870C-4A1E-9EA8-0830A3505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212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9E0D7-3164-8D03-7BF5-AB0A9A17C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2486A8-AFC1-ED5B-7853-0A0912854C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A9345-DA16-104B-B5AE-4C50DCE76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0CEF3-BACC-48AB-AD58-6EA5C604BB45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89A2A-4E14-43AD-A0F9-0063E29D5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40A2C-AFAC-C463-FA52-53357A093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54BA-870C-4A1E-9EA8-0830A3505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083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98A128-D92C-10BE-2709-C085E5B498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C2163A-CCCD-6CDE-59A7-81E219F26D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222D2-D12B-EE9D-534B-60D617949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0CEF3-BACC-48AB-AD58-6EA5C604BB45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B265D-F6B7-F0CF-EE4B-5A7D5A7FA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71F4F6-578C-06FB-395D-AAA1CD600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54BA-870C-4A1E-9EA8-0830A3505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67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D15F4-68C6-1F33-93C8-B009657DA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8FECD-174A-95E1-A58B-32A6B5EFB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F944D2-C5F6-F7A1-8268-959D15ECC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0CEF3-BACC-48AB-AD58-6EA5C604BB45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3BEF3-7059-57BD-5A38-78FE97CE3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15ABD-9850-C35E-0E8D-B02D90660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54BA-870C-4A1E-9EA8-0830A3505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535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9584E-BEC0-8A36-BD27-7596EECCE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4B703A-AF0F-967E-EA3C-5780A030CF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A5490-C696-AE18-05BA-858699C5F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0CEF3-BACC-48AB-AD58-6EA5C604BB45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563217-AC8E-901F-A765-5FF4D8B51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B76FC-83D7-1118-2198-87DB935C1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54BA-870C-4A1E-9EA8-0830A3505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521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9DC23-4935-930A-23EC-77AF8C695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68816-B0A4-6308-9546-3FAEBFBDE8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AADAFF-CE19-063F-BF04-DB7C05A990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87019B-FEFD-25E1-BC32-4F6C3E85B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0CEF3-BACC-48AB-AD58-6EA5C604BB45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DD2D4C-9C2C-435D-9FDD-059011F4D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E5CE91-29D0-429C-822E-F44D92DBE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54BA-870C-4A1E-9EA8-0830A3505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6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30936-9A48-2BF3-54A8-E8318E99D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71309-ECF3-E7B0-3FD9-F220E331E4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BD49E-EDA0-1AB3-7527-638F6C4359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ADFEDA-CF3E-8441-9D30-7967DCEB10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26F5F3-6987-56EB-3779-AFF2DD094B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B24944-E9C5-43DC-B7B2-426DDDD4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0CEF3-BACC-48AB-AD58-6EA5C604BB45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FD272F-6316-AA7A-FA23-23ABCD395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7C2EED-8EFD-3D0D-CE97-256A86BE4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54BA-870C-4A1E-9EA8-0830A3505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213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FB325-4F0B-8CE2-AD98-D6A9FF0C7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B8F5AF-D966-509D-EC7E-D9C59A6B5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0CEF3-BACC-48AB-AD58-6EA5C604BB45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BF7B03-9AB0-A00E-CBBA-D6149C9BF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2A8CD0-BF1B-6E16-7858-F286B662B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54BA-870C-4A1E-9EA8-0830A3505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138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DD3818-6BBB-596A-C8CA-6229B72E9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0CEF3-BACC-48AB-AD58-6EA5C604BB45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554925-5355-DA67-0FDC-EFFB01C44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68E700-4E4A-C94B-382B-B46AE537F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54BA-870C-4A1E-9EA8-0830A3505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538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CDEFE-BCCB-013E-4476-1FCB680D0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43156-FCF1-75F7-D14F-0FF079714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F1F698-9FFF-6D67-E651-56EB53E77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6A98E2-B40F-1A66-5187-D0151EB36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0CEF3-BACC-48AB-AD58-6EA5C604BB45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A0F305-2DE2-2120-207E-60080432B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F0729-E964-981B-0953-905C7C87D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54BA-870C-4A1E-9EA8-0830A3505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258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502C3-4F12-8C76-FAE4-CD101D8C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F63AE3-A26A-8FEA-56E1-78841AB601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D9A684-6ECE-960E-07DE-5783FDBB50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E8DF3E-8679-67FC-872B-2C58E2B03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0CEF3-BACC-48AB-AD58-6EA5C604BB45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F91113-E28D-FC82-03EE-4AC5FF30D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FAF6D3-5473-B170-60A0-D373D0FC0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54BA-870C-4A1E-9EA8-0830A3505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08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1E38DF-B539-4C51-4641-25219B164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AC72FB-5376-D928-C273-3AE65FC06D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8B40FC-7760-262F-77C8-4699212581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0CEF3-BACC-48AB-AD58-6EA5C604BB45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41DB9-2B49-C768-EC59-EC3CF303BE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B23CF5-F97F-F783-6ED3-DF63B4C012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554BA-870C-4A1E-9EA8-0830A3505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102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D5C1238C-59E4-D043-65F2-CD35B595A553}"/>
              </a:ext>
            </a:extLst>
          </p:cNvPr>
          <p:cNvGrpSpPr/>
          <p:nvPr/>
        </p:nvGrpSpPr>
        <p:grpSpPr>
          <a:xfrm>
            <a:off x="369040" y="577847"/>
            <a:ext cx="2777705" cy="5702299"/>
            <a:chOff x="369041" y="577847"/>
            <a:chExt cx="2507856" cy="5702299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7A3F24C2-CFAB-0E5C-E845-1F3C7874799B}"/>
                </a:ext>
              </a:extLst>
            </p:cNvPr>
            <p:cNvSpPr/>
            <p:nvPr/>
          </p:nvSpPr>
          <p:spPr>
            <a:xfrm>
              <a:off x="369042" y="577847"/>
              <a:ext cx="2507855" cy="604800"/>
            </a:xfrm>
            <a:custGeom>
              <a:avLst/>
              <a:gdLst>
                <a:gd name="connsiteX0" fmla="*/ 0 w 1837531"/>
                <a:gd name="connsiteY0" fmla="*/ 0 h 604800"/>
                <a:gd name="connsiteX1" fmla="*/ 1837531 w 1837531"/>
                <a:gd name="connsiteY1" fmla="*/ 0 h 604800"/>
                <a:gd name="connsiteX2" fmla="*/ 1837531 w 1837531"/>
                <a:gd name="connsiteY2" fmla="*/ 604800 h 604800"/>
                <a:gd name="connsiteX3" fmla="*/ 0 w 1837531"/>
                <a:gd name="connsiteY3" fmla="*/ 604800 h 604800"/>
                <a:gd name="connsiteX4" fmla="*/ 0 w 1837531"/>
                <a:gd name="connsiteY4" fmla="*/ 0 h 6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7531" h="604800">
                  <a:moveTo>
                    <a:pt x="0" y="0"/>
                  </a:moveTo>
                  <a:lnTo>
                    <a:pt x="1837531" y="0"/>
                  </a:lnTo>
                  <a:lnTo>
                    <a:pt x="1837531" y="604800"/>
                  </a:lnTo>
                  <a:lnTo>
                    <a:pt x="0" y="6048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9352" tIns="85344" rIns="149352" bIns="85344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100" kern="1200" dirty="0"/>
                <a:t>Strengths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3FDA5677-604D-44FF-1954-5C42D31BFE71}"/>
                </a:ext>
              </a:extLst>
            </p:cNvPr>
            <p:cNvSpPr/>
            <p:nvPr/>
          </p:nvSpPr>
          <p:spPr>
            <a:xfrm>
              <a:off x="369041" y="1182638"/>
              <a:ext cx="2507855" cy="5097508"/>
            </a:xfrm>
            <a:custGeom>
              <a:avLst/>
              <a:gdLst>
                <a:gd name="connsiteX0" fmla="*/ 0 w 1837531"/>
                <a:gd name="connsiteY0" fmla="*/ 0 h 922320"/>
                <a:gd name="connsiteX1" fmla="*/ 1837531 w 1837531"/>
                <a:gd name="connsiteY1" fmla="*/ 0 h 922320"/>
                <a:gd name="connsiteX2" fmla="*/ 1837531 w 1837531"/>
                <a:gd name="connsiteY2" fmla="*/ 922320 h 922320"/>
                <a:gd name="connsiteX3" fmla="*/ 0 w 1837531"/>
                <a:gd name="connsiteY3" fmla="*/ 922320 h 922320"/>
                <a:gd name="connsiteX4" fmla="*/ 0 w 1837531"/>
                <a:gd name="connsiteY4" fmla="*/ 0 h 922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7531" h="922320">
                  <a:moveTo>
                    <a:pt x="0" y="0"/>
                  </a:moveTo>
                  <a:lnTo>
                    <a:pt x="1837531" y="0"/>
                  </a:lnTo>
                  <a:lnTo>
                    <a:pt x="1837531" y="922320"/>
                  </a:lnTo>
                  <a:lnTo>
                    <a:pt x="0" y="92232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2014" tIns="112014" rIns="149352" bIns="168021" numCol="1" spcCol="1270" anchor="t" anchorCtr="0">
              <a:noAutofit/>
            </a:bodyPr>
            <a:lstStyle/>
            <a:p>
              <a:pPr marL="228600" lvl="1" indent="-228600" algn="l" defTabSz="9334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US" sz="2100" kern="1200"/>
            </a:p>
            <a:p>
              <a:pPr marL="228600" lvl="1" indent="-228600" algn="l" defTabSz="9334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US" sz="2100" kern="120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31F4B83-E6B8-4573-68C4-AEC409F1A6E3}"/>
                </a:ext>
              </a:extLst>
            </p:cNvPr>
            <p:cNvSpPr txBox="1"/>
            <p:nvPr/>
          </p:nvSpPr>
          <p:spPr>
            <a:xfrm>
              <a:off x="369042" y="1311216"/>
              <a:ext cx="250785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Text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Text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Text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Text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69F62A6-E4ED-EFAE-5374-3C70F67466DB}"/>
              </a:ext>
            </a:extLst>
          </p:cNvPr>
          <p:cNvGrpSpPr/>
          <p:nvPr/>
        </p:nvGrpSpPr>
        <p:grpSpPr>
          <a:xfrm>
            <a:off x="3204884" y="577846"/>
            <a:ext cx="2777705" cy="5702306"/>
            <a:chOff x="3254690" y="577846"/>
            <a:chExt cx="2507856" cy="5702306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6AA1329-C4A0-8358-94ED-39F57D8EB153}"/>
                </a:ext>
              </a:extLst>
            </p:cNvPr>
            <p:cNvSpPr/>
            <p:nvPr/>
          </p:nvSpPr>
          <p:spPr>
            <a:xfrm>
              <a:off x="3254691" y="577846"/>
              <a:ext cx="2507855" cy="604800"/>
            </a:xfrm>
            <a:custGeom>
              <a:avLst/>
              <a:gdLst>
                <a:gd name="connsiteX0" fmla="*/ 0 w 1837531"/>
                <a:gd name="connsiteY0" fmla="*/ 0 h 604800"/>
                <a:gd name="connsiteX1" fmla="*/ 1837531 w 1837531"/>
                <a:gd name="connsiteY1" fmla="*/ 0 h 604800"/>
                <a:gd name="connsiteX2" fmla="*/ 1837531 w 1837531"/>
                <a:gd name="connsiteY2" fmla="*/ 604800 h 604800"/>
                <a:gd name="connsiteX3" fmla="*/ 0 w 1837531"/>
                <a:gd name="connsiteY3" fmla="*/ 604800 h 604800"/>
                <a:gd name="connsiteX4" fmla="*/ 0 w 1837531"/>
                <a:gd name="connsiteY4" fmla="*/ 0 h 6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7531" h="604800">
                  <a:moveTo>
                    <a:pt x="0" y="0"/>
                  </a:moveTo>
                  <a:lnTo>
                    <a:pt x="1837531" y="0"/>
                  </a:lnTo>
                  <a:lnTo>
                    <a:pt x="1837531" y="604800"/>
                  </a:lnTo>
                  <a:lnTo>
                    <a:pt x="0" y="6048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9352" tIns="85344" rIns="149352" bIns="85344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100" kern="1200" dirty="0"/>
                <a:t>Weaknesses</a:t>
              </a: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70144B4-2993-359E-07E2-A408BE1A2950}"/>
                </a:ext>
              </a:extLst>
            </p:cNvPr>
            <p:cNvSpPr/>
            <p:nvPr/>
          </p:nvSpPr>
          <p:spPr>
            <a:xfrm>
              <a:off x="3254691" y="1182645"/>
              <a:ext cx="2507855" cy="5097507"/>
            </a:xfrm>
            <a:custGeom>
              <a:avLst/>
              <a:gdLst>
                <a:gd name="connsiteX0" fmla="*/ 0 w 1837531"/>
                <a:gd name="connsiteY0" fmla="*/ 0 h 922320"/>
                <a:gd name="connsiteX1" fmla="*/ 1837531 w 1837531"/>
                <a:gd name="connsiteY1" fmla="*/ 0 h 922320"/>
                <a:gd name="connsiteX2" fmla="*/ 1837531 w 1837531"/>
                <a:gd name="connsiteY2" fmla="*/ 922320 h 922320"/>
                <a:gd name="connsiteX3" fmla="*/ 0 w 1837531"/>
                <a:gd name="connsiteY3" fmla="*/ 922320 h 922320"/>
                <a:gd name="connsiteX4" fmla="*/ 0 w 1837531"/>
                <a:gd name="connsiteY4" fmla="*/ 0 h 922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7531" h="922320">
                  <a:moveTo>
                    <a:pt x="0" y="0"/>
                  </a:moveTo>
                  <a:lnTo>
                    <a:pt x="1837531" y="0"/>
                  </a:lnTo>
                  <a:lnTo>
                    <a:pt x="1837531" y="922320"/>
                  </a:lnTo>
                  <a:lnTo>
                    <a:pt x="0" y="92232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2014" tIns="112014" rIns="149352" bIns="168021" numCol="1" spcCol="1270" anchor="t" anchorCtr="0">
              <a:noAutofit/>
            </a:bodyPr>
            <a:lstStyle/>
            <a:p>
              <a:pPr marL="228600" lvl="1" indent="-228600" algn="l" defTabSz="9334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US" sz="2100" kern="1200"/>
            </a:p>
            <a:p>
              <a:pPr marL="228600" lvl="1" indent="-228600" algn="l" defTabSz="9334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US" sz="2100" kern="120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8158DA6-EF2C-44ED-46AC-98B119B03934}"/>
                </a:ext>
              </a:extLst>
            </p:cNvPr>
            <p:cNvSpPr txBox="1"/>
            <p:nvPr/>
          </p:nvSpPr>
          <p:spPr>
            <a:xfrm>
              <a:off x="3254690" y="1311214"/>
              <a:ext cx="250785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Text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Text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Text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Text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309F5BC2-5487-412B-A62C-AE07B513001F}"/>
              </a:ext>
            </a:extLst>
          </p:cNvPr>
          <p:cNvGrpSpPr/>
          <p:nvPr/>
        </p:nvGrpSpPr>
        <p:grpSpPr>
          <a:xfrm>
            <a:off x="6040728" y="577846"/>
            <a:ext cx="2777707" cy="5702306"/>
            <a:chOff x="6020962" y="577846"/>
            <a:chExt cx="2507858" cy="5702306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2FDB461-514C-C7FA-4BEF-2EB6ED397579}"/>
                </a:ext>
              </a:extLst>
            </p:cNvPr>
            <p:cNvSpPr/>
            <p:nvPr/>
          </p:nvSpPr>
          <p:spPr>
            <a:xfrm>
              <a:off x="6020965" y="577846"/>
              <a:ext cx="2507855" cy="604800"/>
            </a:xfrm>
            <a:custGeom>
              <a:avLst/>
              <a:gdLst>
                <a:gd name="connsiteX0" fmla="*/ 0 w 1837531"/>
                <a:gd name="connsiteY0" fmla="*/ 0 h 604800"/>
                <a:gd name="connsiteX1" fmla="*/ 1837531 w 1837531"/>
                <a:gd name="connsiteY1" fmla="*/ 0 h 604800"/>
                <a:gd name="connsiteX2" fmla="*/ 1837531 w 1837531"/>
                <a:gd name="connsiteY2" fmla="*/ 604800 h 604800"/>
                <a:gd name="connsiteX3" fmla="*/ 0 w 1837531"/>
                <a:gd name="connsiteY3" fmla="*/ 604800 h 604800"/>
                <a:gd name="connsiteX4" fmla="*/ 0 w 1837531"/>
                <a:gd name="connsiteY4" fmla="*/ 0 h 6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7531" h="604800">
                  <a:moveTo>
                    <a:pt x="0" y="0"/>
                  </a:moveTo>
                  <a:lnTo>
                    <a:pt x="1837531" y="0"/>
                  </a:lnTo>
                  <a:lnTo>
                    <a:pt x="1837531" y="604800"/>
                  </a:lnTo>
                  <a:lnTo>
                    <a:pt x="0" y="6048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9352" tIns="85344" rIns="149352" bIns="85344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100" kern="1200" dirty="0"/>
                <a:t>Opportunities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3FA3302-64B9-4D74-293C-8A5878273D34}"/>
                </a:ext>
              </a:extLst>
            </p:cNvPr>
            <p:cNvSpPr/>
            <p:nvPr/>
          </p:nvSpPr>
          <p:spPr>
            <a:xfrm>
              <a:off x="6020965" y="1182646"/>
              <a:ext cx="2507855" cy="5097506"/>
            </a:xfrm>
            <a:custGeom>
              <a:avLst/>
              <a:gdLst>
                <a:gd name="connsiteX0" fmla="*/ 0 w 1837531"/>
                <a:gd name="connsiteY0" fmla="*/ 0 h 922320"/>
                <a:gd name="connsiteX1" fmla="*/ 1837531 w 1837531"/>
                <a:gd name="connsiteY1" fmla="*/ 0 h 922320"/>
                <a:gd name="connsiteX2" fmla="*/ 1837531 w 1837531"/>
                <a:gd name="connsiteY2" fmla="*/ 922320 h 922320"/>
                <a:gd name="connsiteX3" fmla="*/ 0 w 1837531"/>
                <a:gd name="connsiteY3" fmla="*/ 922320 h 922320"/>
                <a:gd name="connsiteX4" fmla="*/ 0 w 1837531"/>
                <a:gd name="connsiteY4" fmla="*/ 0 h 9223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7531" h="922320">
                  <a:moveTo>
                    <a:pt x="0" y="0"/>
                  </a:moveTo>
                  <a:lnTo>
                    <a:pt x="1837531" y="0"/>
                  </a:lnTo>
                  <a:lnTo>
                    <a:pt x="1837531" y="922320"/>
                  </a:lnTo>
                  <a:lnTo>
                    <a:pt x="0" y="92232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2014" tIns="112014" rIns="149352" bIns="168021" numCol="1" spcCol="1270" anchor="t" anchorCtr="0">
              <a:noAutofit/>
            </a:bodyPr>
            <a:lstStyle/>
            <a:p>
              <a:pPr marL="228600" lvl="1" indent="-228600" algn="l" defTabSz="9334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US" sz="2100" kern="1200" dirty="0"/>
            </a:p>
            <a:p>
              <a:pPr marL="228600" lvl="1" indent="-228600" algn="l" defTabSz="9334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US" sz="2100" kern="1200" dirty="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B96C37C3-3091-653F-5E5B-D1D9427763C2}"/>
                </a:ext>
              </a:extLst>
            </p:cNvPr>
            <p:cNvSpPr txBox="1"/>
            <p:nvPr/>
          </p:nvSpPr>
          <p:spPr>
            <a:xfrm>
              <a:off x="6020962" y="1311214"/>
              <a:ext cx="250785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Text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Text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Text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Text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36CEAB8-29BC-A2A8-2A99-2E00E904B2F2}"/>
              </a:ext>
            </a:extLst>
          </p:cNvPr>
          <p:cNvGrpSpPr/>
          <p:nvPr/>
        </p:nvGrpSpPr>
        <p:grpSpPr>
          <a:xfrm>
            <a:off x="8876574" y="577844"/>
            <a:ext cx="2777713" cy="5702302"/>
            <a:chOff x="8876574" y="577844"/>
            <a:chExt cx="2507863" cy="570230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CF22BBCC-2623-9247-48BC-386E0A25508B}"/>
                </a:ext>
              </a:extLst>
            </p:cNvPr>
            <p:cNvSpPr/>
            <p:nvPr/>
          </p:nvSpPr>
          <p:spPr>
            <a:xfrm>
              <a:off x="8876582" y="577844"/>
              <a:ext cx="2507855" cy="604800"/>
            </a:xfrm>
            <a:custGeom>
              <a:avLst/>
              <a:gdLst>
                <a:gd name="connsiteX0" fmla="*/ 0 w 1837531"/>
                <a:gd name="connsiteY0" fmla="*/ 0 h 604800"/>
                <a:gd name="connsiteX1" fmla="*/ 1837531 w 1837531"/>
                <a:gd name="connsiteY1" fmla="*/ 0 h 604800"/>
                <a:gd name="connsiteX2" fmla="*/ 1837531 w 1837531"/>
                <a:gd name="connsiteY2" fmla="*/ 604800 h 604800"/>
                <a:gd name="connsiteX3" fmla="*/ 0 w 1837531"/>
                <a:gd name="connsiteY3" fmla="*/ 604800 h 604800"/>
                <a:gd name="connsiteX4" fmla="*/ 0 w 1837531"/>
                <a:gd name="connsiteY4" fmla="*/ 0 h 6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37531" h="604800">
                  <a:moveTo>
                    <a:pt x="0" y="0"/>
                  </a:moveTo>
                  <a:lnTo>
                    <a:pt x="1837531" y="0"/>
                  </a:lnTo>
                  <a:lnTo>
                    <a:pt x="1837531" y="604800"/>
                  </a:lnTo>
                  <a:lnTo>
                    <a:pt x="0" y="6048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49352" tIns="85344" rIns="149352" bIns="85344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100" kern="1200" dirty="0"/>
                <a:t>Threats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C807691-5F24-4919-0107-A0ED89452833}"/>
                </a:ext>
              </a:extLst>
            </p:cNvPr>
            <p:cNvSpPr/>
            <p:nvPr/>
          </p:nvSpPr>
          <p:spPr>
            <a:xfrm>
              <a:off x="8876574" y="1182641"/>
              <a:ext cx="2507855" cy="5097505"/>
            </a:xfrm>
            <a:prstGeom prst="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F55D10E-B149-21C8-1474-E3B0B2B8C8FD}"/>
                </a:ext>
              </a:extLst>
            </p:cNvPr>
            <p:cNvSpPr txBox="1"/>
            <p:nvPr/>
          </p:nvSpPr>
          <p:spPr>
            <a:xfrm>
              <a:off x="8876578" y="1311208"/>
              <a:ext cx="250785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Text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Text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Text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Text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5811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20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Osborne</dc:creator>
  <cp:lastModifiedBy>Chris Osborne</cp:lastModifiedBy>
  <cp:revision>2</cp:revision>
  <dcterms:created xsi:type="dcterms:W3CDTF">2022-05-05T14:12:03Z</dcterms:created>
  <dcterms:modified xsi:type="dcterms:W3CDTF">2022-05-05T14:18:45Z</dcterms:modified>
</cp:coreProperties>
</file>